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3755-CBA5-0249-88B1-64965123034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3365-C574-CA44-A226-5C61D1E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371" y="87215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418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2017-09-11T21:59:47Z</dcterms:created>
  <dcterms:modified xsi:type="dcterms:W3CDTF">2017-09-11T22:01:47Z</dcterms:modified>
</cp:coreProperties>
</file>